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1" r:id="rId3"/>
    <p:sldId id="260" r:id="rId4"/>
    <p:sldId id="257" r:id="rId5"/>
    <p:sldId id="258" r:id="rId6"/>
    <p:sldId id="259" r:id="rId7"/>
    <p:sldId id="265" r:id="rId8"/>
    <p:sldId id="263" r:id="rId9"/>
    <p:sldId id="264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478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388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4387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0098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1632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8688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2315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82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08935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7421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657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1643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5796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019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7057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7705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1295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</a:rPr>
              <a:t>Capitales del mundo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No te quedes sin </a:t>
            </a:r>
            <a:r>
              <a:rPr lang="es-CO" dirty="0" smtClean="0"/>
              <a:t>conocer </a:t>
            </a:r>
            <a:r>
              <a:rPr lang="es-CO" dirty="0"/>
              <a:t>estas impresionantes ciudades. ¡</a:t>
            </a:r>
            <a:r>
              <a:rPr lang="es-CO" b="1" i="1" dirty="0"/>
              <a:t>Ahorra y viaja!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6393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Europa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París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América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Bogotá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Nueva York</a:t>
            </a:r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Asia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Tokio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851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99882" y="1971537"/>
            <a:ext cx="4149942" cy="3323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París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una ciudad que parece diseñada para el disfrute del viajero. Sus calles, plazas, edificios, jardines y monumentos parecen ideados para que cualquier persona que visite París desee volver. Ir a la Torre Eiffel, el Arco del Triunfo o la Catedral de Notre Dame son algunas de las experiencias que todo el mundo debería tener la ocasión de disfrutar.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18" y="1971537"/>
            <a:ext cx="5267462" cy="375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0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1288427"/>
            <a:ext cx="6096000" cy="47847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Bogotá</a:t>
            </a:r>
            <a:endParaRPr lang="es-CO" sz="2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Vibra al ritmo de las urbes más dinámicas. Su agitada cotidianidad cultural se expresa con manifestaciones de todas las índoles, tanto espontáneas como formales, en una variadísima galería de eventos a pequeña y gran escala que gozan de un amplio reconocimiento dentro y fuera de Colombia.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8" y="1489595"/>
            <a:ext cx="5270754" cy="394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62000" y="1015984"/>
            <a:ext cx="4559808" cy="526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Tokio</a:t>
            </a:r>
            <a:endParaRPr lang="es-CO" sz="2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su sorprendente cultura, por su animada vida nocturna, por probar su exótica gastronomía, por convivir con 35 millones de personas o por ir de compras en una de las ciudades más apropiadas para ello, cualquier razón es buena para viajar a Tokio.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62" y="1523953"/>
            <a:ext cx="6397359" cy="425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6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5072" y="1487717"/>
            <a:ext cx="6096000" cy="41291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Nueva York </a:t>
            </a:r>
            <a:endParaRPr lang="es-CO" sz="2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ha convertido en los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ltimos años y por méritos propios en la capital económica y cultural más importante del mundo. Asistir a un musical en Broadway, pasar una noche en Times Square, recorrer de un lado a otro el Puente de Brooklyn, disfrutar de una tarde de compras en la Quinta Avenida o sentirte como un ‘bróker’ en Wall Street, son algunas de las cosas que se pueden hacer allí.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072" y="1487717"/>
            <a:ext cx="5900928" cy="394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353340" y="276446"/>
            <a:ext cx="7485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 smtClean="0">
                <a:solidFill>
                  <a:srgbClr val="FF0000"/>
                </a:solidFill>
              </a:rPr>
              <a:t>Cómo insertar un video</a:t>
            </a:r>
            <a:endParaRPr lang="es-CO" sz="4400" dirty="0">
              <a:solidFill>
                <a:srgbClr val="FF0000"/>
              </a:solidFill>
            </a:endParaRPr>
          </a:p>
        </p:txBody>
      </p:sp>
      <p:pic>
        <p:nvPicPr>
          <p:cNvPr id="4" name="Monedas paises_HQ_ppt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GCFAprendeLib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67647" y="4782879"/>
            <a:ext cx="609600" cy="609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126512" y="1233377"/>
            <a:ext cx="7485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 smtClean="0">
                <a:solidFill>
                  <a:srgbClr val="FF0000"/>
                </a:solidFill>
              </a:rPr>
              <a:t>Cómo insertar un audio</a:t>
            </a:r>
            <a:endParaRPr lang="es-CO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5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275367" y="276446"/>
            <a:ext cx="7868093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dirty="0" smtClean="0">
                <a:solidFill>
                  <a:srgbClr val="FF0000"/>
                </a:solidFill>
              </a:rPr>
              <a:t>Cómo insertar una tabla</a:t>
            </a:r>
          </a:p>
          <a:p>
            <a:pPr algn="ctr"/>
            <a:r>
              <a:rPr lang="es-CO" sz="3500" dirty="0" smtClean="0"/>
              <a:t>Ciudades más </a:t>
            </a:r>
            <a:r>
              <a:rPr lang="es-CO" sz="3500" dirty="0" err="1" smtClean="0"/>
              <a:t>bartas</a:t>
            </a:r>
            <a:r>
              <a:rPr lang="es-CO" sz="3500" dirty="0" smtClean="0"/>
              <a:t> para viajar</a:t>
            </a:r>
            <a:endParaRPr lang="es-CO" sz="3500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100686"/>
              </p:ext>
            </p:extLst>
          </p:nvPr>
        </p:nvGraphicFramePr>
        <p:xfrm>
          <a:off x="2015460" y="1814818"/>
          <a:ext cx="8128000" cy="474547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64000"/>
                <a:gridCol w="4064000"/>
              </a:tblGrid>
              <a:tr h="949094">
                <a:tc>
                  <a:txBody>
                    <a:bodyPr/>
                    <a:lstStyle/>
                    <a:p>
                      <a:r>
                        <a:rPr lang="es-CO" b="0" dirty="0" smtClean="0"/>
                        <a:t>Sofía</a:t>
                      </a:r>
                      <a:endParaRPr lang="es-CO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b="0" dirty="0" smtClean="0"/>
                        <a:t>Bulgaria</a:t>
                      </a:r>
                      <a:endParaRPr lang="es-CO" b="0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Argel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Argelia</a:t>
                      </a:r>
                      <a:endParaRPr lang="es-CO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Calcuta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India</a:t>
                      </a:r>
                      <a:endParaRPr lang="es-CO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Katmandú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Nepal</a:t>
                      </a:r>
                      <a:endParaRPr lang="es-CO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Islamabad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Pakistán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001532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</TotalTime>
  <Words>300</Words>
  <Application>Microsoft Office PowerPoint</Application>
  <PresentationFormat>Panorámica</PresentationFormat>
  <Paragraphs>34</Paragraphs>
  <Slides>9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</vt:lpstr>
      <vt:lpstr>Wingdings 3</vt:lpstr>
      <vt:lpstr>Espiral</vt:lpstr>
      <vt:lpstr>Capitales del mundo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Capitales del mundo</dc:title>
  <dc:creator>GCF AprendeLibre</dc:creator>
  <cp:lastModifiedBy>GCF AprendeLibre</cp:lastModifiedBy>
  <cp:revision>18</cp:revision>
  <dcterms:created xsi:type="dcterms:W3CDTF">2015-01-30T19:58:22Z</dcterms:created>
  <dcterms:modified xsi:type="dcterms:W3CDTF">2015-05-26T21:34:00Z</dcterms:modified>
</cp:coreProperties>
</file>