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47" d="100"/>
          <a:sy n="47" d="100"/>
        </p:scale>
        <p:origin x="60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E610D-0B55-4922-81B6-1C9868EE3FC9}" type="datetimeFigureOut">
              <a:rPr lang="es-CO" smtClean="0"/>
              <a:t>30/01/2015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1F560-E5DA-423F-8F7E-6B0D3CAE6CA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19644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E610D-0B55-4922-81B6-1C9868EE3FC9}" type="datetimeFigureOut">
              <a:rPr lang="es-CO" smtClean="0"/>
              <a:t>30/01/2015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1F560-E5DA-423F-8F7E-6B0D3CAE6CA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48674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E610D-0B55-4922-81B6-1C9868EE3FC9}" type="datetimeFigureOut">
              <a:rPr lang="es-CO" smtClean="0"/>
              <a:t>30/01/2015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1F560-E5DA-423F-8F7E-6B0D3CAE6CA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42803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E610D-0B55-4922-81B6-1C9868EE3FC9}" type="datetimeFigureOut">
              <a:rPr lang="es-CO" smtClean="0"/>
              <a:t>30/01/2015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1F560-E5DA-423F-8F7E-6B0D3CAE6CA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354938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E610D-0B55-4922-81B6-1C9868EE3FC9}" type="datetimeFigureOut">
              <a:rPr lang="es-CO" smtClean="0"/>
              <a:t>30/01/2015</a:t>
            </a:fld>
            <a:endParaRPr lang="es-CO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1F560-E5DA-423F-8F7E-6B0D3CAE6CA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079556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E610D-0B55-4922-81B6-1C9868EE3FC9}" type="datetimeFigureOut">
              <a:rPr lang="es-CO" smtClean="0"/>
              <a:t>30/01/2015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1F560-E5DA-423F-8F7E-6B0D3CAE6CA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93954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E610D-0B55-4922-81B6-1C9868EE3FC9}" type="datetimeFigureOut">
              <a:rPr lang="es-CO" smtClean="0"/>
              <a:t>30/01/2015</a:t>
            </a:fld>
            <a:endParaRPr lang="es-CO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1F560-E5DA-423F-8F7E-6B0D3CAE6CA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286576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E610D-0B55-4922-81B6-1C9868EE3FC9}" type="datetimeFigureOut">
              <a:rPr lang="es-CO" smtClean="0"/>
              <a:t>30/01/2015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1F560-E5DA-423F-8F7E-6B0D3CAE6CA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0030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E610D-0B55-4922-81B6-1C9868EE3FC9}" type="datetimeFigureOut">
              <a:rPr lang="es-CO" smtClean="0"/>
              <a:t>30/01/2015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1F560-E5DA-423F-8F7E-6B0D3CAE6CA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564640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E610D-0B55-4922-81B6-1C9868EE3FC9}" type="datetimeFigureOut">
              <a:rPr lang="es-CO" smtClean="0"/>
              <a:t>30/01/2015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1F560-E5DA-423F-8F7E-6B0D3CAE6CA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64664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E610D-0B55-4922-81B6-1C9868EE3FC9}" type="datetimeFigureOut">
              <a:rPr lang="es-CO" smtClean="0"/>
              <a:t>30/01/2015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1F560-E5DA-423F-8F7E-6B0D3CAE6CA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353807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8E610D-0B55-4922-81B6-1C9868EE3FC9}" type="datetimeFigureOut">
              <a:rPr lang="es-CO" smtClean="0"/>
              <a:t>30/01/2015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21F560-E5DA-423F-8F7E-6B0D3CAE6CA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70032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O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>
                  <a:innerShdw blurRad="63500" dist="50800" dir="108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</a:rPr>
              <a:t>Capitales del mundo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CO" dirty="0"/>
              <a:t>No te quedes sin </a:t>
            </a:r>
            <a:r>
              <a:rPr lang="es-CO" dirty="0" err="1" smtClean="0"/>
              <a:t>conoser</a:t>
            </a:r>
            <a:r>
              <a:rPr lang="es-CO" dirty="0" smtClean="0"/>
              <a:t> </a:t>
            </a:r>
            <a:r>
              <a:rPr lang="es-CO" dirty="0"/>
              <a:t>estas impresionantes ciudades. ¡</a:t>
            </a:r>
            <a:r>
              <a:rPr lang="es-CO" b="1" i="1" dirty="0"/>
              <a:t>Ahorra y viaja!</a:t>
            </a:r>
            <a:endParaRPr lang="es-CO" dirty="0"/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863933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299882" y="1971537"/>
            <a:ext cx="6096000" cy="226946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O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París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_tradnl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 una ciudad que parece diseñada para el disfrute del viajero. Sus calles, </a:t>
            </a:r>
            <a:r>
              <a:rPr lang="es-ES_tradnl" dirty="0" err="1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plasas</a:t>
            </a:r>
            <a:r>
              <a:rPr lang="es-ES_tradnl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edificios, jardines y monumentos parecen ideados para que cualquier persona que visite París desee volver. Ir a la Torre Eiffel, el Arco del Triunfo o la Catedral de </a:t>
            </a:r>
            <a:r>
              <a:rPr lang="es-ES_tradnl" dirty="0" err="1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Notre</a:t>
            </a:r>
            <a:r>
              <a:rPr lang="es-ES_tradnl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Dame son algunas de las experiencias que todo el mundo debería tener la ocasión de disfrutar.</a:t>
            </a:r>
            <a:endParaRPr lang="es-CO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73068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048000" y="2294267"/>
            <a:ext cx="6096000" cy="226946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_tradnl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Bogotá</a:t>
            </a:r>
            <a:endParaRPr lang="es-CO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_tradnl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Vibra al ritmo de las urbes más dinámicas. Su agitada cotidianidad cultural se expresa con manifestaciones de todas las índoles, tanto espontáneas como formales, en una variadísima galería de eventos a pequeña y gran escala que gozan de un amplio reconocimiento dentro y fuera de Colombia.</a:t>
            </a:r>
            <a:endParaRPr lang="es-CO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38570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048000" y="2442448"/>
            <a:ext cx="6096000" cy="197310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_tradnl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Tokio</a:t>
            </a:r>
            <a:endParaRPr lang="es-CO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_tradnl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 su sorprendente cultura, por su animada vida nocturna, por probar su exótica gastronomía, por convivir con 35 millones de personas o por ir de compras en una de las ciudades más apropiadas para ello, cualquier razón es buena para viajar a Tokio.</a:t>
            </a:r>
            <a:endParaRPr lang="es-CO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47698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048000" y="2146085"/>
            <a:ext cx="6096000" cy="256583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_tradnl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Nueva York </a:t>
            </a:r>
            <a:endParaRPr lang="es-CO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_tradnl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ha convertido en los </a:t>
            </a:r>
            <a:r>
              <a:rPr lang="es-ES_tradnl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ú</a:t>
            </a:r>
            <a:r>
              <a:rPr lang="es-ES_tradnl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ltimos años y por méritos propios en la capital económica y cultural más importante del mundo. Asistir a un musical en Broadway, pasar una noche en Times </a:t>
            </a:r>
            <a:r>
              <a:rPr lang="es-ES_tradnl" dirty="0" err="1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Square</a:t>
            </a:r>
            <a:r>
              <a:rPr lang="es-ES_tradnl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recorrer de un lado a otro el Puente de Brooklyn, disfrutar de una tarde de compras en la Quinta Avenida o sentirte como un ‘</a:t>
            </a:r>
            <a:r>
              <a:rPr lang="es-ES_tradnl" dirty="0" err="1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broker</a:t>
            </a:r>
            <a:r>
              <a:rPr lang="es-ES_tradnl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’ en Wall Street, son algunas de las cosas que se pueden hacer allí.</a:t>
            </a:r>
            <a:endParaRPr lang="es-CO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296454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265</Words>
  <Application>Microsoft Office PowerPoint</Application>
  <PresentationFormat>Panorámica</PresentationFormat>
  <Paragraphs>10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Tema de Office</vt:lpstr>
      <vt:lpstr>Capitales del mundo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Capitales del mundo</dc:title>
  <dc:creator>GCF AprendeLibre</dc:creator>
  <cp:lastModifiedBy>GCF AprendeLibre</cp:lastModifiedBy>
  <cp:revision>3</cp:revision>
  <dcterms:created xsi:type="dcterms:W3CDTF">2015-01-30T19:58:22Z</dcterms:created>
  <dcterms:modified xsi:type="dcterms:W3CDTF">2015-01-30T20:15:37Z</dcterms:modified>
</cp:coreProperties>
</file>