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7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2743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24200"/>
                <a:gridCol w="3962400"/>
                <a:gridCol w="1143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Computer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Microsoft Office 2007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 course is designed for</a:t>
                      </a:r>
                      <a:r>
                        <a:rPr lang="en-US" sz="1200" baseline="0" dirty="0" smtClean="0"/>
                        <a:t> adult learners who are interested in spreadsheet, database,  presentation, and word processing applications.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Vista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course helps learners become familiar with and navigate the Windows Vista interface.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XP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Learners will be</a:t>
                      </a:r>
                      <a:r>
                        <a:rPr lang="en-US" sz="1200" baseline="0" dirty="0" smtClean="0"/>
                        <a:t> introduced to the Windows XP Desktop, taskbar, start menu, and folders.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r>
                        <a:rPr lang="en-US" sz="1200" baseline="0" dirty="0" smtClean="0"/>
                        <a:t> focuses on learners who have who are interested in starting their own bookkeeping business.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4038600"/>
          <a:ext cx="5257800" cy="243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67293"/>
                <a:gridCol w="2812312"/>
                <a:gridCol w="978195"/>
              </a:tblGrid>
              <a:tr h="29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Illustrator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 to navigate the Illustrator</a:t>
                      </a:r>
                      <a:r>
                        <a:rPr lang="en-US" sz="1200" baseline="0" dirty="0" smtClean="0"/>
                        <a:t> environment  and create simple illustrations.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you will learn how to create advertisements</a:t>
                      </a:r>
                      <a:r>
                        <a:rPr lang="en-US" sz="1200" baseline="0" dirty="0" smtClean="0"/>
                        <a:t> and complex color publications.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learners will use</a:t>
                      </a:r>
                      <a:r>
                        <a:rPr lang="en-US" sz="1200" baseline="0" dirty="0" smtClean="0"/>
                        <a:t> several tools to perform image processing.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</TotalTime>
  <Words>157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83</cp:revision>
  <dcterms:created xsi:type="dcterms:W3CDTF">2008-04-09T12:16:50Z</dcterms:created>
  <dcterms:modified xsi:type="dcterms:W3CDTF">2008-05-21T15:34:32Z</dcterms:modified>
</cp:coreProperties>
</file>