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5" r:id="rId1"/>
  </p:sldMasterIdLst>
  <p:sldIdLst>
    <p:sldId id="256" r:id="rId2"/>
    <p:sldId id="258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7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8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1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525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2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9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6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89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11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6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1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1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8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84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presentation uses the vapor trail theme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2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 transition makes it look like the text is moving on and off the slide….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9801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…while the background elements stay the same.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0258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See?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998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36</TotalTime>
  <Words>34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Vapor Trail</vt:lpstr>
      <vt:lpstr>This presentation uses the vapor trail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Charley Harper</dc:title>
  <dc:creator>Elizabeth Szypulski</dc:creator>
  <cp:lastModifiedBy>Elizabeth Szypulski</cp:lastModifiedBy>
  <cp:revision>6</cp:revision>
  <dcterms:created xsi:type="dcterms:W3CDTF">2014-03-13T12:28:12Z</dcterms:created>
  <dcterms:modified xsi:type="dcterms:W3CDTF">2014-03-13T16:01:20Z</dcterms:modified>
</cp:coreProperties>
</file>